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7" r:id="rId1"/>
  </p:sldMasterIdLst>
  <p:notesMasterIdLst>
    <p:notesMasterId r:id="rId7"/>
  </p:notesMasterIdLst>
  <p:sldIdLst>
    <p:sldId id="269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633A90F-E5FE-44B6-9BF7-1B8BF9535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E36EE7A-29A6-4DF6-B0FA-6A9A245FD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FD05E34-F531-4968-B36C-07D6BD289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FCD4A-4A4A-4E30-B4E8-21C7E67E9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59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65AC6AD-5EAF-4AA7-966E-CE0124672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4ABE2C1-C563-4276-BD87-04F3777B4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9FCF3D8-39C3-4204-9228-CAEBD0E50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45781-06FE-4963-A52C-15452E861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85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C0153C-1E3C-472C-8ADB-DEFD79101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CA58FAA-C986-4994-8380-E939D1E1D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72120C0-9D20-4450-A511-8F3D7857A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5B1C8-00B2-4B08-9AC5-3AF1F7FE1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2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5AB4D45-0F43-4D33-8578-B22386607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B7A9D03-EA3E-4AA6-BD63-C86BFDC5F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C7C53B2-A262-4FB3-A77B-A83EF52B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084FE-550E-4181-A2C6-A9B67F023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84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D67333E-857B-4EA6-88C6-C34C82912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CBE228-AACC-4793-B197-CAFB55F81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1CD639D-C53D-4264-9EC9-9A6F719C9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E8E72-8796-4ABD-81BC-815105157D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53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B80A7F-3C48-412D-9AAE-66C26DBBE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2546BCF-9F01-47F0-8D53-DF9FE1975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1E18C5-5A8D-453E-86DE-56642039B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29BBB-221F-4065-BA94-7F7827A6B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3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B882CD-9E22-4C01-A165-8362B140A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83718ED-580B-4921-A38B-899081B6D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C6DFCE8-58E5-407D-BBCD-59DAE9485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62118-0358-4B48-A8CB-26662CB88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E70BCFE-157E-4928-BC6B-35446CF39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67F6F3C-B889-4AA0-8B08-4BD7612E4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4A11AFE-78BA-461E-A4C1-435FAE5F1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61F51-4791-41C1-94FF-4B6BA9A1EF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5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81CAF2E-F15D-4061-971B-9186FA88E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294FFD9-C597-4BE7-A4C8-E311F774D3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4F96422-61E3-41FE-8A5D-BC5C50464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1F27A-41F8-45AD-A92A-41D777401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22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1D1C0F-8A6D-4A40-81C4-CA61C7DCF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398F52-8EC1-48D7-8CBA-75B00506C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26C6668-FB50-456A-89D4-0CDDBE81F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574CD-95C9-49AC-BAB5-1E78CB187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6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69E8D24-86DA-41A4-AD19-3F2ED5091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36C9BD6-524C-4CFC-B4E5-B8894A8296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AC75418-19CA-406A-8A9F-B474528B4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99838-45A9-45BD-8FD2-85FDEA70B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92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E4EA045-07D2-419B-9616-7ABF8DAE5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17D8BC93-C974-430A-B093-82B9AB42B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按一下以編輯母片</a:t>
            </a:r>
          </a:p>
          <a:p>
            <a:pPr lvl="1"/>
            <a:r>
              <a:rPr lang="en-US" altLang="en-US"/>
              <a:t>第二層</a:t>
            </a:r>
          </a:p>
          <a:p>
            <a:pPr lvl="2"/>
            <a:r>
              <a:rPr lang="en-US" altLang="en-US"/>
              <a:t>第三層</a:t>
            </a:r>
          </a:p>
          <a:p>
            <a:pPr lvl="3"/>
            <a:r>
              <a:rPr lang="en-US" altLang="en-US"/>
              <a:t>第四層</a:t>
            </a:r>
          </a:p>
          <a:p>
            <a:pPr lvl="4"/>
            <a:r>
              <a:rPr lang="en-US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53DA8F3-6C19-41A0-A740-EEBBF054D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06263F8F-2F30-4C7D-8B13-E54A50447F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72A0373-F0E6-41DE-BD83-673829A958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A26686-6F12-4D7A-A35F-C56EDF6C7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5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rrection Worship Backgrounds">
            <a:extLst>
              <a:ext uri="{FF2B5EF4-FFF2-40B4-BE49-F238E27FC236}">
                <a16:creationId xmlns:a16="http://schemas.microsoft.com/office/drawing/2014/main" xmlns="" id="{7CB5AA31-EFEB-4149-9D21-9B13BA1B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00968F6-1162-4441-BF75-F5D2AEA09EB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Arial" pitchFamily="34" charset="0"/>
              </a:rPr>
              <a:t>你们要赞美耶和华</a:t>
            </a:r>
            <a:r>
              <a:rPr kumimoji="0" lang="en-CA" altLang="zh-CN" sz="8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Arial" pitchFamily="34" charset="0"/>
              </a:rPr>
              <a:t/>
            </a:r>
            <a:br>
              <a:rPr kumimoji="0" lang="en-CA" altLang="zh-CN" sz="8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Arial" pitchFamily="34" charset="0"/>
              </a:rPr>
            </a:br>
            <a:r>
              <a:rPr kumimoji="0" lang="en-CA" sz="5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kumimoji="0" lang="en-CA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Times New Roman" pitchFamily="18" charset="0"/>
              </a:rPr>
              <a:t>Praise the Lord, </a:t>
            </a:r>
            <a:br>
              <a:rPr kumimoji="0" lang="en-CA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Times New Roman" pitchFamily="18" charset="0"/>
              </a:rPr>
            </a:br>
            <a:r>
              <a:rPr kumimoji="0" lang="en-CA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SimHei" pitchFamily="49" charset="-122"/>
                <a:cs typeface="Times New Roman" pitchFamily="18" charset="0"/>
              </a:rPr>
              <a:t>all ye praise the Lord</a:t>
            </a:r>
            <a:endParaRPr kumimoji="0" lang="en-US" sz="7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SimHei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4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rrection Worship Backgrounds">
            <a:extLst>
              <a:ext uri="{FF2B5EF4-FFF2-40B4-BE49-F238E27FC236}">
                <a16:creationId xmlns:a16="http://schemas.microsoft.com/office/drawing/2014/main" xmlns="" id="{9EE82095-D01B-4269-B883-7BA293BBF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TextBox 1">
            <a:extLst>
              <a:ext uri="{FF2B5EF4-FFF2-40B4-BE49-F238E27FC236}">
                <a16:creationId xmlns:a16="http://schemas.microsoft.com/office/drawing/2014/main" xmlns="" id="{1373AC48-F9BA-4780-88C6-CA2D979DB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你们要赞美耶和华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Praise the Lord, all ye praise the Lord,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在祂的圣所赞美祂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praise Him in His sanctuary.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你们要赞美耶和华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Praise the Lord, all ye praise the Lord,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在祂的穹苍赞美祂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praise Him in His mighty heav'ns.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                                                                          1/4</a:t>
            </a:r>
          </a:p>
        </p:txBody>
      </p:sp>
    </p:spTree>
    <p:extLst>
      <p:ext uri="{BB962C8B-B14F-4D97-AF65-F5344CB8AC3E}">
        <p14:creationId xmlns:p14="http://schemas.microsoft.com/office/powerpoint/2010/main" val="206811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rrection Worship Backgrounds">
            <a:extLst>
              <a:ext uri="{FF2B5EF4-FFF2-40B4-BE49-F238E27FC236}">
                <a16:creationId xmlns:a16="http://schemas.microsoft.com/office/drawing/2014/main" xmlns="" id="{B4AB228E-DEEE-41A3-B624-B4B19890B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TextBox 1">
            <a:extLst>
              <a:ext uri="{FF2B5EF4-FFF2-40B4-BE49-F238E27FC236}">
                <a16:creationId xmlns:a16="http://schemas.microsoft.com/office/drawing/2014/main" xmlns="" id="{CD7D4AD2-932D-4DAA-A623-7B5CB2318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要因着祂的大能赞美祂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praise Him, praise Him for His mighty deeds,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要因着祂的荣耀赞美祂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praise Him, praise Him for His greatness,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要因着祂的慈爱赞美祂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praise Him, praise Him for His grace and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凡有气息都要来赞美祂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Let everything that has breath praise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                                                                            C2/4</a:t>
            </a:r>
          </a:p>
        </p:txBody>
      </p:sp>
    </p:spTree>
    <p:extLst>
      <p:ext uri="{BB962C8B-B14F-4D97-AF65-F5344CB8AC3E}">
        <p14:creationId xmlns:p14="http://schemas.microsoft.com/office/powerpoint/2010/main" val="411027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rrection Worship Backgrounds">
            <a:extLst>
              <a:ext uri="{FF2B5EF4-FFF2-40B4-BE49-F238E27FC236}">
                <a16:creationId xmlns:a16="http://schemas.microsoft.com/office/drawing/2014/main" xmlns="" id="{EE7B4039-82D8-407F-A445-3274A36EC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TextBox 1">
            <a:extLst>
              <a:ext uri="{FF2B5EF4-FFF2-40B4-BE49-F238E27FC236}">
                <a16:creationId xmlns:a16="http://schemas.microsoft.com/office/drawing/2014/main" xmlns="" id="{388D65DB-013A-4020-ABF9-6F4355CFA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我们要赞美耶和华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Praise the Lord, let us praise the Lord,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来敞开胸怀赞美祂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with all our hearts we praise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我们要赞美耶和华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Praise the Lord, let us praise the Lord,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来高声欢呼赞美祂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with voices of joy praise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                                                                                 3/4</a:t>
            </a:r>
          </a:p>
        </p:txBody>
      </p:sp>
    </p:spTree>
    <p:extLst>
      <p:ext uri="{BB962C8B-B14F-4D97-AF65-F5344CB8AC3E}">
        <p14:creationId xmlns:p14="http://schemas.microsoft.com/office/powerpoint/2010/main" val="228330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rrection Worship Backgrounds">
            <a:extLst>
              <a:ext uri="{FF2B5EF4-FFF2-40B4-BE49-F238E27FC236}">
                <a16:creationId xmlns:a16="http://schemas.microsoft.com/office/drawing/2014/main" xmlns="" id="{0B07B55C-AA61-4512-8076-8E9537BE4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TextBox 1">
            <a:extLst>
              <a:ext uri="{FF2B5EF4-FFF2-40B4-BE49-F238E27FC236}">
                <a16:creationId xmlns:a16="http://schemas.microsoft.com/office/drawing/2014/main" xmlns="" id="{2E9EDB3B-002A-4DC8-9C29-4B2ED727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我们要鼓瑟弹琴赞美祂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let us praise Him now with harp and lyre,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我们要击鼓跳舞赞美祂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let us praise Him with timbrel and dance,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我们用丝弦乐器赞美祂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 let us praise Him now with strings and pipe,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凡有气息都要来赞美祂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Let everything that has breath praise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                                                                                C4/4</a:t>
            </a:r>
          </a:p>
        </p:txBody>
      </p:sp>
    </p:spTree>
    <p:extLst>
      <p:ext uri="{BB962C8B-B14F-4D97-AF65-F5344CB8AC3E}">
        <p14:creationId xmlns:p14="http://schemas.microsoft.com/office/powerpoint/2010/main" val="372406270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187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SimHei</vt:lpstr>
      <vt:lpstr>Arial</vt:lpstr>
      <vt:lpstr>Calibri</vt:lpstr>
      <vt:lpstr>Times New Roman</vt:lpstr>
      <vt:lpstr>預設簡報設計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205</cp:revision>
  <dcterms:created xsi:type="dcterms:W3CDTF">2012-02-03T13:37:34Z</dcterms:created>
  <dcterms:modified xsi:type="dcterms:W3CDTF">2019-11-20T01:48:56Z</dcterms:modified>
</cp:coreProperties>
</file>